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1EA7F2-7478-4BFE-AF17-B83D5E2369EF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F873A4-0ED9-4FAA-8B06-DB58089DDD60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905000" y="990600"/>
            <a:ext cx="48768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4000" dirty="0" smtClean="0"/>
              <a:t>الخواص الميكانيكية للصخور</a:t>
            </a:r>
            <a:endParaRPr lang="ar-SA" sz="40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09800"/>
            <a:ext cx="5943600" cy="327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36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438400"/>
            <a:ext cx="7543799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49" y="745191"/>
            <a:ext cx="73342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490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0600"/>
            <a:ext cx="7391399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28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5800"/>
            <a:ext cx="7696199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6201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371601"/>
            <a:ext cx="7286625" cy="137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5442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3</Words>
  <Application>Microsoft Office PowerPoint</Application>
  <PresentationFormat>عرض على الشاشة (3:4)‏</PresentationFormat>
  <Paragraphs>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IK</dc:creator>
  <cp:lastModifiedBy>IK</cp:lastModifiedBy>
  <cp:revision>3</cp:revision>
  <dcterms:created xsi:type="dcterms:W3CDTF">2020-02-17T06:14:53Z</dcterms:created>
  <dcterms:modified xsi:type="dcterms:W3CDTF">2020-02-17T06:31:12Z</dcterms:modified>
</cp:coreProperties>
</file>